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41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2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9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7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9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3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0D34-94DE-4B52-8314-7782EA7A6D97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7495-6B60-4309-A72E-4E2CC244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9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98072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1.ÔN LUYỆN TẬP ĐỌC VÀ HỌC THUỘC LÒNG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động.Em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465" y="1379187"/>
            <a:ext cx="550965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mướp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dim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!”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tót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mình,dang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phành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hạch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“Ò...ó...o...o !”</a:t>
            </a:r>
          </a:p>
          <a:p>
            <a:pPr algn="r"/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 TIẾNG VIỆT 2,1982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18" y="1196753"/>
            <a:ext cx="3402378" cy="4536504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1466655" y="2222090"/>
            <a:ext cx="3321369" cy="2592288"/>
            <a:chOff x="1466655" y="2222090"/>
            <a:chExt cx="3321369" cy="25922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355976" y="2222090"/>
              <a:ext cx="432048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466655" y="4022290"/>
              <a:ext cx="585065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023828" y="3662250"/>
              <a:ext cx="468052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57631" y="2564904"/>
              <a:ext cx="1010313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23828" y="4041717"/>
              <a:ext cx="54006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62787" y="4372769"/>
              <a:ext cx="215184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65665" y="4814378"/>
              <a:ext cx="387043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87441" y="2924944"/>
              <a:ext cx="387043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938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42088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đường,chú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khóc.Chú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an,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1055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than,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chấm,dấu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kép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529431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ISPRING_RESOURCE_PATHS_HASH_PRESENTER" val="42e5c46cc477b9bbaff11f2e2fd16d960781f1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2016-12-25T15:14:13Z</dcterms:created>
  <dcterms:modified xsi:type="dcterms:W3CDTF">2016-12-25T15:46:06Z</dcterms:modified>
</cp:coreProperties>
</file>